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8" r:id="rId3"/>
    <p:sldId id="257" r:id="rId4"/>
    <p:sldId id="259" r:id="rId5"/>
    <p:sldId id="262" r:id="rId6"/>
    <p:sldId id="261" r:id="rId7"/>
    <p:sldId id="260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A5B93D6C-6683-4E39-BF8F-36C70A5FD9B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3E2842A-CE42-4E03-B602-AB2BA871EC5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0DABB7-3939-41C1-992D-B78A7F479408}" type="datetimeFigureOut">
              <a:rPr lang="es-CR" smtClean="0"/>
              <a:t>25/7/2020</a:t>
            </a:fld>
            <a:endParaRPr lang="es-C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988637D-7976-496E-84FE-9B39FE4D72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33563A0-403B-4F7D-BB53-365CC21A8A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2BB20-3837-4FCA-826A-BC7C90B80CD6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30991485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1.jpeg>
</file>

<file path=ppt/media/image12.jpeg>
</file>

<file path=ppt/media/image13.gif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3D9E61-C0AE-4D2B-89B9-5F3BDE3C1E39}" type="datetimeFigureOut">
              <a:rPr lang="es-CR" smtClean="0"/>
              <a:t>25/7/2020</a:t>
            </a:fld>
            <a:endParaRPr lang="es-C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60CC9D-5CD7-4B93-B562-414DB09ECB6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94668672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99E1D-3716-44EC-A785-3B95AC7A8DA5}" type="datetime1">
              <a:rPr lang="es-CR" smtClean="0"/>
              <a:t>25/7/2020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780626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EAA41-F7D9-4AA3-9EA1-C3BD34278F87}" type="datetime1">
              <a:rPr lang="es-CR" smtClean="0"/>
              <a:t>25/7/2020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294661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B3714-F24C-459E-999D-8FEBE0298290}" type="datetime1">
              <a:rPr lang="es-CR" smtClean="0"/>
              <a:t>25/7/2020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785379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B97B0-6B9B-4E54-B0D2-93DAAFDF3873}" type="datetime1">
              <a:rPr lang="es-CR" smtClean="0"/>
              <a:t>25/7/2020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03114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331A5-1AB8-4DA1-8DC4-6B54C9E761CC}" type="datetime1">
              <a:rPr lang="es-CR" smtClean="0"/>
              <a:t>25/7/2020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935207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DD90-A0C4-4578-A6F4-BCE16F8491BA}" type="datetime1">
              <a:rPr lang="es-CR" smtClean="0"/>
              <a:t>25/7/2020</a:t>
            </a:fld>
            <a:endParaRPr lang="es-C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102407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4B2D7-BBCC-45E5-812D-A487C9887A67}" type="datetime1">
              <a:rPr lang="es-CR" smtClean="0"/>
              <a:t>25/7/2020</a:t>
            </a:fld>
            <a:endParaRPr lang="es-C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9913234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68469-26FA-43C3-A04B-D97832E8EEF9}" type="datetime1">
              <a:rPr lang="es-CR" smtClean="0"/>
              <a:t>25/7/2020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3705398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62B9-32AA-4EAC-B855-8F3B900B0378}" type="datetime1">
              <a:rPr lang="es-CR" smtClean="0"/>
              <a:t>25/7/2020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174261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A9B4B-11B7-4FDF-8B3B-24403A0DC04A}" type="datetime1">
              <a:rPr lang="es-CR" smtClean="0"/>
              <a:t>25/7/2020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835358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DE2EC-5604-4982-A217-572657441024}" type="datetime1">
              <a:rPr lang="es-CR" smtClean="0"/>
              <a:t>25/7/2020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091782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11D96-448B-4C4F-8CDC-37A19F1E8441}" type="datetime1">
              <a:rPr lang="es-CR" smtClean="0"/>
              <a:t>25/7/2020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98756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A2FC2-3C3E-4F46-911D-56CCE1747805}" type="datetime1">
              <a:rPr lang="es-CR" smtClean="0"/>
              <a:t>25/7/2020</a:t>
            </a:fld>
            <a:endParaRPr lang="es-C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331355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D9E55-4433-4E12-B4CF-CFF4E8069E65}" type="datetime1">
              <a:rPr lang="es-CR" smtClean="0"/>
              <a:t>25/7/2020</a:t>
            </a:fld>
            <a:endParaRPr lang="es-C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984014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6E5C8-234D-4C03-A6CD-F3A9DAFCA8A5}" type="datetime1">
              <a:rPr lang="es-CR" smtClean="0"/>
              <a:t>25/7/2020</a:t>
            </a:fld>
            <a:endParaRPr lang="es-C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1849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D2498-0AEE-491E-ADB4-1D5EBFE0DED9}" type="datetime1">
              <a:rPr lang="es-CR" smtClean="0"/>
              <a:t>25/7/2020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171675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77B5D-4461-4959-A71E-5F1D2763B536}" type="datetime1">
              <a:rPr lang="es-CR" smtClean="0"/>
              <a:t>25/7/2020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749381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F11DAFA-7552-4D34-A85F-478D38B183C6}" type="datetime1">
              <a:rPr lang="es-CR" smtClean="0"/>
              <a:t>25/7/2020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pt-BR"/>
              <a:t>Instituto Técnologico de Costa Rica</a:t>
            </a:r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6E90668-B58B-400D-BDC3-3A4A0E401EBE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624632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ommons.wikimedia.org/wiki/File:Blue_folder_seth_yastrov_01.svg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it.wikipedia.org/wiki/Base_di_dati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6" name="Picture 12" descr="MongoDB Base de Datos NoSQL - Jose Bernalte">
            <a:extLst>
              <a:ext uri="{FF2B5EF4-FFF2-40B4-BE49-F238E27FC236}">
                <a16:creationId xmlns:a16="http://schemas.microsoft.com/office/drawing/2014/main" id="{A5B1CC54-1B5E-4EC9-AA43-628559D018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984" y="526457"/>
            <a:ext cx="7644778" cy="229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A9A19CC6-E7CB-43B1-BF92-4AF1128AAB0F}"/>
              </a:ext>
            </a:extLst>
          </p:cNvPr>
          <p:cNvSpPr/>
          <p:nvPr/>
        </p:nvSpPr>
        <p:spPr>
          <a:xfrm>
            <a:off x="534718" y="4200070"/>
            <a:ext cx="3826412" cy="168320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  <a:effectLst>
            <a:softEdge rad="0"/>
          </a:effectLst>
          <a:scene3d>
            <a:camera prst="orthographicFront"/>
            <a:lightRig rig="threePt" dir="t"/>
          </a:scene3d>
          <a:sp3d prstMaterial="metal"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R" dirty="0">
                <a:latin typeface="+mj-lt"/>
              </a:rPr>
              <a:t>Bases de Datos I</a:t>
            </a:r>
          </a:p>
          <a:p>
            <a:endParaRPr lang="es-CR" dirty="0">
              <a:latin typeface="+mj-lt"/>
            </a:endParaRPr>
          </a:p>
          <a:p>
            <a:r>
              <a:rPr lang="es-CR" dirty="0">
                <a:latin typeface="+mj-lt"/>
              </a:rPr>
              <a:t>Alex Sánchez Céspedes</a:t>
            </a:r>
          </a:p>
          <a:p>
            <a:endParaRPr lang="es-CR" dirty="0">
              <a:latin typeface="+mj-lt"/>
            </a:endParaRPr>
          </a:p>
          <a:p>
            <a:r>
              <a:rPr lang="es-CR" dirty="0">
                <a:latin typeface="+mj-lt"/>
              </a:rPr>
              <a:t>Daniel Calderón Díaz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12D7D45-D413-4FF6-A57E-B8CF6C576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1984" y="6436145"/>
            <a:ext cx="2609314" cy="365125"/>
          </a:xfrm>
        </p:spPr>
        <p:txBody>
          <a:bodyPr/>
          <a:lstStyle/>
          <a:p>
            <a:r>
              <a:rPr lang="pt-BR" sz="1200" dirty="0">
                <a:solidFill>
                  <a:schemeClr val="tx1">
                    <a:lumMod val="75000"/>
                  </a:schemeClr>
                </a:solidFill>
              </a:rPr>
              <a:t>Instituto Tecnológico de Costa Rica</a:t>
            </a:r>
            <a:endParaRPr lang="es-CR" sz="12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8" name="Imagen 7" descr="Imagen que contiene escena, cuarto&#10;&#10;Descripción generada automáticamente">
            <a:extLst>
              <a:ext uri="{FF2B5EF4-FFF2-40B4-BE49-F238E27FC236}">
                <a16:creationId xmlns:a16="http://schemas.microsoft.com/office/drawing/2014/main" id="{FB5AB4AD-8EF4-4C67-8D41-78FDB81F28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055710" y="1401929"/>
            <a:ext cx="1042944" cy="1042944"/>
          </a:xfrm>
          <a:prstGeom prst="rect">
            <a:avLst/>
          </a:prstGeom>
        </p:spPr>
      </p:pic>
      <p:pic>
        <p:nvPicPr>
          <p:cNvPr id="11" name="Imagen 10" descr="Imagen que contiene computadora&#10;&#10;Descripción generada automáticamente">
            <a:extLst>
              <a:ext uri="{FF2B5EF4-FFF2-40B4-BE49-F238E27FC236}">
                <a16:creationId xmlns:a16="http://schemas.microsoft.com/office/drawing/2014/main" id="{0EC08A91-FD7E-4DCB-9BF4-6FDC7BCFD0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407046" y="1805038"/>
            <a:ext cx="1186316" cy="81675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BB86E02-132A-4A95-9748-418DC9823A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641" y="4408499"/>
            <a:ext cx="4799641" cy="182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672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6C2C86-63BF-47D5-AA3F-905111A238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C03071-B823-4EFC-807D-A38C2CCBB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013" y="1115568"/>
            <a:ext cx="3487616" cy="4626864"/>
          </a:xfrm>
        </p:spPr>
        <p:txBody>
          <a:bodyPr>
            <a:normAutofit/>
          </a:bodyPr>
          <a:lstStyle/>
          <a:p>
            <a:pPr algn="l"/>
            <a:r>
              <a:rPr lang="es-CR" sz="4400" dirty="0"/>
              <a:t>Agenda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25A0768-3044-4AA9-A889-D2CAA68C51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605" y="2057400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5D2D1A-B770-43F8-9C48-96519E642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397" y="1115568"/>
            <a:ext cx="6767731" cy="4626864"/>
          </a:xfrm>
        </p:spPr>
        <p:txBody>
          <a:bodyPr anchor="ctr">
            <a:normAutofit/>
          </a:bodyPr>
          <a:lstStyle/>
          <a:p>
            <a:r>
              <a:rPr lang="es-CR" sz="2400" dirty="0"/>
              <a:t>Bases de datos relacionales vs no relacionales</a:t>
            </a:r>
          </a:p>
          <a:p>
            <a:r>
              <a:rPr lang="es-CR" sz="2400" dirty="0"/>
              <a:t>¿Qué es MongoDB?</a:t>
            </a:r>
          </a:p>
          <a:p>
            <a:r>
              <a:rPr lang="es-CR" sz="2400" dirty="0"/>
              <a:t>Principales características</a:t>
            </a:r>
          </a:p>
          <a:p>
            <a:r>
              <a:rPr lang="es-CR" sz="2400" dirty="0"/>
              <a:t>Principales ventajas y desventajas</a:t>
            </a:r>
          </a:p>
          <a:p>
            <a:r>
              <a:rPr lang="es-CR" sz="2400" dirty="0"/>
              <a:t>Demostración de Query simple</a:t>
            </a:r>
          </a:p>
          <a:p>
            <a:r>
              <a:rPr lang="es-CR" sz="2400" dirty="0"/>
              <a:t>Conclusión</a:t>
            </a:r>
          </a:p>
        </p:txBody>
      </p:sp>
      <p:sp>
        <p:nvSpPr>
          <p:cNvPr id="5" name="Marcador de pie de página 5">
            <a:extLst>
              <a:ext uri="{FF2B5EF4-FFF2-40B4-BE49-F238E27FC236}">
                <a16:creationId xmlns:a16="http://schemas.microsoft.com/office/drawing/2014/main" id="{7D9DE3FE-AD3F-49FA-B87B-35963471A9D3}"/>
              </a:ext>
            </a:extLst>
          </p:cNvPr>
          <p:cNvSpPr txBox="1">
            <a:spLocks/>
          </p:cNvSpPr>
          <p:nvPr/>
        </p:nvSpPr>
        <p:spPr>
          <a:xfrm>
            <a:off x="421984" y="6436145"/>
            <a:ext cx="2609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BR" sz="1200">
                <a:solidFill>
                  <a:schemeClr val="tx1">
                    <a:lumMod val="75000"/>
                  </a:schemeClr>
                </a:solidFill>
              </a:rPr>
              <a:t>Instituto Tecnológico de Costa Rica</a:t>
            </a:r>
            <a:endParaRPr lang="es-CR" sz="120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2752942-F5EA-4A0C-A31B-FEF063026B1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0900" y="4705011"/>
            <a:ext cx="2373619" cy="207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08976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8F682933-5E9A-4EE3-81FA-267B19258A1F}"/>
              </a:ext>
            </a:extLst>
          </p:cNvPr>
          <p:cNvSpPr txBox="1"/>
          <p:nvPr/>
        </p:nvSpPr>
        <p:spPr>
          <a:xfrm>
            <a:off x="1370693" y="4511814"/>
            <a:ext cx="9440034" cy="11302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CR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Bases de datos relacionales 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CR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Y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CR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no relacionales</a:t>
            </a:r>
          </a:p>
        </p:txBody>
      </p:sp>
      <p:pic>
        <p:nvPicPr>
          <p:cNvPr id="2056" name="Picture 138">
            <a:extLst>
              <a:ext uri="{FF2B5EF4-FFF2-40B4-BE49-F238E27FC236}">
                <a16:creationId xmlns:a16="http://schemas.microsoft.com/office/drawing/2014/main" id="{D04C0182-96E7-4A1B-8EAB-F910C2F3E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22" y="547807"/>
            <a:ext cx="10935956" cy="3816806"/>
          </a:xfrm>
          <a:prstGeom prst="rect">
            <a:avLst/>
          </a:prstGeom>
        </p:spPr>
      </p:pic>
      <p:pic>
        <p:nvPicPr>
          <p:cNvPr id="2054" name="Picture 6" descr="Bases de datos no sql, claves para elegirlas">
            <a:extLst>
              <a:ext uri="{FF2B5EF4-FFF2-40B4-BE49-F238E27FC236}">
                <a16:creationId xmlns:a16="http://schemas.microsoft.com/office/drawing/2014/main" id="{6D9F0EB3-DACE-47A3-92F3-189B4F19F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7489" y="1041009"/>
            <a:ext cx="5238077" cy="2827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3. Modelos relacionales de base de datos – TIC´s II">
            <a:extLst>
              <a:ext uri="{FF2B5EF4-FFF2-40B4-BE49-F238E27FC236}">
                <a16:creationId xmlns:a16="http://schemas.microsoft.com/office/drawing/2014/main" id="{EF74BAC1-13EC-4238-A978-65DB60050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70820" y="1041009"/>
            <a:ext cx="5238077" cy="2827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pie de página 5">
            <a:extLst>
              <a:ext uri="{FF2B5EF4-FFF2-40B4-BE49-F238E27FC236}">
                <a16:creationId xmlns:a16="http://schemas.microsoft.com/office/drawing/2014/main" id="{D5ADB809-7908-4913-8CB9-5825BD56152A}"/>
              </a:ext>
            </a:extLst>
          </p:cNvPr>
          <p:cNvSpPr txBox="1">
            <a:spLocks/>
          </p:cNvSpPr>
          <p:nvPr/>
        </p:nvSpPr>
        <p:spPr>
          <a:xfrm>
            <a:off x="421984" y="6436145"/>
            <a:ext cx="2609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BR" sz="1200">
                <a:solidFill>
                  <a:schemeClr val="tx1">
                    <a:lumMod val="75000"/>
                  </a:schemeClr>
                </a:solidFill>
              </a:rPr>
              <a:t>Instituto Tecnológico de Costa Rica</a:t>
            </a:r>
            <a:endParaRPr lang="es-CR" sz="120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0172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4B6AAA-289E-42D2-AA8F-A723BA858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¿Qué es MongoDB?</a:t>
            </a:r>
          </a:p>
        </p:txBody>
      </p:sp>
      <p:sp>
        <p:nvSpPr>
          <p:cNvPr id="5" name="Marcador de pie de página 5">
            <a:extLst>
              <a:ext uri="{FF2B5EF4-FFF2-40B4-BE49-F238E27FC236}">
                <a16:creationId xmlns:a16="http://schemas.microsoft.com/office/drawing/2014/main" id="{D8FE9EDF-FCB0-483D-A34E-3266981D7AA0}"/>
              </a:ext>
            </a:extLst>
          </p:cNvPr>
          <p:cNvSpPr txBox="1">
            <a:spLocks/>
          </p:cNvSpPr>
          <p:nvPr/>
        </p:nvSpPr>
        <p:spPr>
          <a:xfrm>
            <a:off x="421984" y="6436145"/>
            <a:ext cx="2609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BR" sz="1200">
                <a:solidFill>
                  <a:schemeClr val="tx1">
                    <a:lumMod val="75000"/>
                  </a:schemeClr>
                </a:solidFill>
              </a:rPr>
              <a:t>Instituto Tecnológico de Costa Rica</a:t>
            </a:r>
            <a:endParaRPr lang="es-CR" sz="120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02C3878-EAFF-44BD-8430-3AD2D29742EC}"/>
              </a:ext>
            </a:extLst>
          </p:cNvPr>
          <p:cNvSpPr txBox="1"/>
          <p:nvPr/>
        </p:nvSpPr>
        <p:spPr>
          <a:xfrm>
            <a:off x="776614" y="2030348"/>
            <a:ext cx="8166969" cy="2797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R" sz="2400" dirty="0"/>
              <a:t>Sistema de base de datos orientado a documentos.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R" sz="2400" dirty="0"/>
              <a:t>Multiplataforma.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R" sz="2400" dirty="0"/>
              <a:t>Escrito en C++.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R" sz="2400" dirty="0"/>
              <a:t>BJASON.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s-CR" sz="2400" dirty="0"/>
              <a:t>No relacional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96312FD-AFBF-4ABA-8D9F-C1EFACC4B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524" y="2884435"/>
            <a:ext cx="4711743" cy="336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96743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9652D62-ECFB-408E-ABE6-155A644F4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FEA985-924B-4044-8778-32D1E7164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5D2663-C6F9-400D-85C8-C281CF0FC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3506"/>
            <a:ext cx="3740815" cy="4827693"/>
          </a:xfrm>
        </p:spPr>
        <p:txBody>
          <a:bodyPr>
            <a:normAutofit/>
          </a:bodyPr>
          <a:lstStyle/>
          <a:p>
            <a:pPr algn="r"/>
            <a:r>
              <a:rPr lang="es-CR"/>
              <a:t>Principales características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C7F9CB-BCC3-4648-8DEF-07B0887D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81187" y="2057399"/>
            <a:ext cx="0" cy="2743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64A44B-352E-44B7-B913-0A829695F1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7765" y="963507"/>
            <a:ext cx="5959791" cy="4827694"/>
          </a:xfrm>
          <a:effectLst/>
        </p:spPr>
        <p:txBody>
          <a:bodyPr anchor="ctr">
            <a:normAutofit/>
          </a:bodyPr>
          <a:lstStyle/>
          <a:p>
            <a:r>
              <a:rPr lang="es-CR" dirty="0">
                <a:solidFill>
                  <a:schemeClr val="tx1"/>
                </a:solidFill>
              </a:rPr>
              <a:t>Consultas ad hoc</a:t>
            </a:r>
          </a:p>
          <a:p>
            <a:r>
              <a:rPr lang="es-CR" dirty="0">
                <a:solidFill>
                  <a:schemeClr val="tx1"/>
                </a:solidFill>
              </a:rPr>
              <a:t>Indexación</a:t>
            </a:r>
          </a:p>
          <a:p>
            <a:r>
              <a:rPr lang="es-CR" dirty="0">
                <a:solidFill>
                  <a:schemeClr val="tx1"/>
                </a:solidFill>
              </a:rPr>
              <a:t>Replicación</a:t>
            </a:r>
          </a:p>
          <a:p>
            <a:r>
              <a:rPr lang="es-CR" dirty="0">
                <a:solidFill>
                  <a:schemeClr val="tx1"/>
                </a:solidFill>
              </a:rPr>
              <a:t>Balanceo de carga</a:t>
            </a:r>
          </a:p>
          <a:p>
            <a:r>
              <a:rPr lang="es-CR" dirty="0">
                <a:solidFill>
                  <a:schemeClr val="tx1"/>
                </a:solidFill>
              </a:rPr>
              <a:t>Almacenamiento de archivos</a:t>
            </a:r>
          </a:p>
          <a:p>
            <a:r>
              <a:rPr lang="es-CR" dirty="0">
                <a:solidFill>
                  <a:schemeClr val="tx1"/>
                </a:solidFill>
              </a:rPr>
              <a:t>Agregación</a:t>
            </a:r>
          </a:p>
          <a:p>
            <a:r>
              <a:rPr lang="es-CR" dirty="0">
                <a:solidFill>
                  <a:schemeClr val="tx1"/>
                </a:solidFill>
              </a:rPr>
              <a:t>Ejecución de JavaScript del lado del servidor</a:t>
            </a:r>
          </a:p>
          <a:p>
            <a:endParaRPr lang="es-CR" dirty="0">
              <a:solidFill>
                <a:schemeClr val="tx1"/>
              </a:solidFill>
            </a:endParaRPr>
          </a:p>
          <a:p>
            <a:endParaRPr lang="es-CR" dirty="0">
              <a:solidFill>
                <a:schemeClr val="tx1"/>
              </a:solidFill>
            </a:endParaRPr>
          </a:p>
        </p:txBody>
      </p:sp>
      <p:sp>
        <p:nvSpPr>
          <p:cNvPr id="5" name="Marcador de pie de página 5">
            <a:extLst>
              <a:ext uri="{FF2B5EF4-FFF2-40B4-BE49-F238E27FC236}">
                <a16:creationId xmlns:a16="http://schemas.microsoft.com/office/drawing/2014/main" id="{873BCE9B-D830-4981-A5C5-9794E107DE92}"/>
              </a:ext>
            </a:extLst>
          </p:cNvPr>
          <p:cNvSpPr txBox="1">
            <a:spLocks/>
          </p:cNvSpPr>
          <p:nvPr/>
        </p:nvSpPr>
        <p:spPr>
          <a:xfrm>
            <a:off x="421984" y="6436145"/>
            <a:ext cx="2609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BR" sz="1200">
                <a:solidFill>
                  <a:schemeClr val="tx1">
                    <a:lumMod val="75000"/>
                  </a:schemeClr>
                </a:solidFill>
              </a:rPr>
              <a:t>Instituto Tecnológico de Costa Rica</a:t>
            </a:r>
            <a:endParaRPr lang="es-CR" sz="120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68461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503D5-0730-44C7-9E23-6F187A672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s-CR" dirty="0"/>
              <a:t>Principales Ventajas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3258AB-F428-4742-99E9-1621113E9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pPr>
              <a:buClr>
                <a:srgbClr val="FF003C"/>
              </a:buClr>
            </a:pPr>
            <a:r>
              <a:rPr lang="es-CR"/>
              <a:t>Escalabilidad.</a:t>
            </a:r>
          </a:p>
          <a:p>
            <a:pPr>
              <a:buClr>
                <a:srgbClr val="FF003C"/>
              </a:buClr>
            </a:pPr>
            <a:r>
              <a:rPr lang="es-CR"/>
              <a:t>Creación de sistemas mas abiertos y flexibles.</a:t>
            </a:r>
          </a:p>
          <a:p>
            <a:pPr>
              <a:buClr>
                <a:srgbClr val="FF003C"/>
              </a:buClr>
            </a:pPr>
            <a:r>
              <a:rPr lang="es-CR"/>
              <a:t>Aprovechamiento de los recursos del sistema.</a:t>
            </a:r>
          </a:p>
          <a:p>
            <a:pPr>
              <a:buClr>
                <a:srgbClr val="FF003C"/>
              </a:buClr>
            </a:pPr>
            <a:r>
              <a:rPr lang="es-CR"/>
              <a:t>Consultas optimizadas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661026-DE64-47F1-9F88-0847B5FB3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998132"/>
            <a:ext cx="4333632" cy="3521077"/>
          </a:xfrm>
          <a:prstGeom prst="rect">
            <a:avLst/>
          </a:prstGeom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2B67075A-B62A-4A49-8AAE-B8842813C2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63" r="23143" b="-1"/>
          <a:stretch/>
        </p:blipFill>
        <p:spPr bwMode="auto">
          <a:xfrm>
            <a:off x="6597748" y="1615051"/>
            <a:ext cx="4901145" cy="4022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pie de página 5">
            <a:extLst>
              <a:ext uri="{FF2B5EF4-FFF2-40B4-BE49-F238E27FC236}">
                <a16:creationId xmlns:a16="http://schemas.microsoft.com/office/drawing/2014/main" id="{5BC7F2B1-3640-451F-8CCB-16F1F2465D9F}"/>
              </a:ext>
            </a:extLst>
          </p:cNvPr>
          <p:cNvSpPr txBox="1">
            <a:spLocks/>
          </p:cNvSpPr>
          <p:nvPr/>
        </p:nvSpPr>
        <p:spPr>
          <a:xfrm>
            <a:off x="421984" y="6436145"/>
            <a:ext cx="2609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BR" sz="1200">
                <a:solidFill>
                  <a:schemeClr val="tx1">
                    <a:lumMod val="75000"/>
                  </a:schemeClr>
                </a:solidFill>
              </a:rPr>
              <a:t>Instituto Tecnológico de Costa Rica</a:t>
            </a:r>
            <a:endParaRPr lang="es-CR" sz="120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99621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60877F-2D99-4E68-BB33-515F4BD15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s-CR" dirty="0"/>
              <a:t>Principales desventajas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4C39C1-EECE-4F50-B214-752E9FD83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pPr>
              <a:buClr>
                <a:srgbClr val="FF1800"/>
              </a:buClr>
            </a:pPr>
            <a:r>
              <a:rPr lang="es-CR"/>
              <a:t>Problemas con sentencias SQL.</a:t>
            </a:r>
          </a:p>
          <a:p>
            <a:pPr>
              <a:buClr>
                <a:srgbClr val="FF1800"/>
              </a:buClr>
            </a:pPr>
            <a:r>
              <a:rPr lang="es-CR"/>
              <a:t>Sistemas carentes de interfaces gráficas.</a:t>
            </a:r>
          </a:p>
          <a:p>
            <a:pPr>
              <a:buClr>
                <a:srgbClr val="FF1800"/>
              </a:buClr>
            </a:pPr>
            <a:r>
              <a:rPr lang="es-CR"/>
              <a:t>Falta de estandarización.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661026-DE64-47F1-9F88-0847B5FB3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998132"/>
            <a:ext cx="4333632" cy="3521077"/>
          </a:xfrm>
          <a:prstGeom prst="rect">
            <a:avLst/>
          </a:prstGeom>
        </p:spPr>
      </p:pic>
      <p:sp>
        <p:nvSpPr>
          <p:cNvPr id="5" name="Marcador de pie de página 5">
            <a:extLst>
              <a:ext uri="{FF2B5EF4-FFF2-40B4-BE49-F238E27FC236}">
                <a16:creationId xmlns:a16="http://schemas.microsoft.com/office/drawing/2014/main" id="{39C73B94-5711-43E0-88BF-7205785AF0D4}"/>
              </a:ext>
            </a:extLst>
          </p:cNvPr>
          <p:cNvSpPr txBox="1">
            <a:spLocks/>
          </p:cNvSpPr>
          <p:nvPr/>
        </p:nvSpPr>
        <p:spPr>
          <a:xfrm>
            <a:off x="421984" y="6436145"/>
            <a:ext cx="2609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BR" sz="1200" dirty="0">
                <a:solidFill>
                  <a:schemeClr val="tx1">
                    <a:lumMod val="75000"/>
                  </a:schemeClr>
                </a:solidFill>
              </a:rPr>
              <a:t>Instituto Tecnológico de Costa Rica</a:t>
            </a:r>
            <a:endParaRPr lang="es-CR" sz="12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0CE2D8A7-5B31-4CDE-BD37-FEE917C418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4" r="26835"/>
          <a:stretch/>
        </p:blipFill>
        <p:spPr bwMode="auto">
          <a:xfrm>
            <a:off x="6934201" y="1621925"/>
            <a:ext cx="4239016" cy="401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186310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46F1B5-C2F6-4237-9AB2-C28EBD3DE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8" y="932320"/>
            <a:ext cx="10353762" cy="970450"/>
          </a:xfrm>
        </p:spPr>
        <p:txBody>
          <a:bodyPr/>
          <a:lstStyle/>
          <a:p>
            <a:r>
              <a:rPr lang="es-CR" dirty="0"/>
              <a:t>Demostración de Query</a:t>
            </a:r>
          </a:p>
        </p:txBody>
      </p:sp>
      <p:sp>
        <p:nvSpPr>
          <p:cNvPr id="5" name="Marcador de pie de página 5">
            <a:extLst>
              <a:ext uri="{FF2B5EF4-FFF2-40B4-BE49-F238E27FC236}">
                <a16:creationId xmlns:a16="http://schemas.microsoft.com/office/drawing/2014/main" id="{F9290AE8-21B0-4230-814F-875DC9BF57BE}"/>
              </a:ext>
            </a:extLst>
          </p:cNvPr>
          <p:cNvSpPr txBox="1">
            <a:spLocks/>
          </p:cNvSpPr>
          <p:nvPr/>
        </p:nvSpPr>
        <p:spPr>
          <a:xfrm>
            <a:off x="421984" y="6436145"/>
            <a:ext cx="2609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BR" sz="1200" dirty="0">
                <a:solidFill>
                  <a:schemeClr val="tx1">
                    <a:lumMod val="75000"/>
                  </a:schemeClr>
                </a:solidFill>
              </a:rPr>
              <a:t>Instituto Tecnológico de Costa Rica</a:t>
            </a:r>
            <a:endParaRPr lang="es-CR" sz="12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06FF4F2-DD6D-4346-9928-20A98FA8D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610" y="2299238"/>
            <a:ext cx="7538777" cy="3740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13346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D860BF-BC6C-453A-B573-CDFA8B51C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5983" y="4168542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Conclusión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3C431DD-4DCD-4EDF-9E64-3CD50F5833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617" y="643463"/>
            <a:ext cx="3249553" cy="3249553"/>
          </a:xfrm>
          <a:prstGeom prst="rect">
            <a:avLst/>
          </a:prstGeom>
        </p:spPr>
      </p:pic>
      <p:sp>
        <p:nvSpPr>
          <p:cNvPr id="5" name="Marcador de pie de página 5">
            <a:extLst>
              <a:ext uri="{FF2B5EF4-FFF2-40B4-BE49-F238E27FC236}">
                <a16:creationId xmlns:a16="http://schemas.microsoft.com/office/drawing/2014/main" id="{D2174DC4-59C7-4C50-8D0E-FE08FB982102}"/>
              </a:ext>
            </a:extLst>
          </p:cNvPr>
          <p:cNvSpPr txBox="1">
            <a:spLocks/>
          </p:cNvSpPr>
          <p:nvPr/>
        </p:nvSpPr>
        <p:spPr>
          <a:xfrm>
            <a:off x="421984" y="6436145"/>
            <a:ext cx="2609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t-BR" sz="1200">
                <a:solidFill>
                  <a:schemeClr val="tx1">
                    <a:lumMod val="75000"/>
                  </a:schemeClr>
                </a:solidFill>
              </a:rPr>
              <a:t>Instituto Tecnológico de Costa Rica</a:t>
            </a:r>
            <a:endParaRPr lang="es-CR" sz="120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075534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174</Words>
  <Application>Microsoft Office PowerPoint</Application>
  <PresentationFormat>Panorámica</PresentationFormat>
  <Paragraphs>49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Calibri</vt:lpstr>
      <vt:lpstr>Calisto MT</vt:lpstr>
      <vt:lpstr>Wingdings</vt:lpstr>
      <vt:lpstr>Wingdings 2</vt:lpstr>
      <vt:lpstr>Pizarra</vt:lpstr>
      <vt:lpstr>Presentación de PowerPoint</vt:lpstr>
      <vt:lpstr>Agenda</vt:lpstr>
      <vt:lpstr>Presentación de PowerPoint</vt:lpstr>
      <vt:lpstr>¿Qué es MongoDB?</vt:lpstr>
      <vt:lpstr>Principales características</vt:lpstr>
      <vt:lpstr>Principales Ventajas</vt:lpstr>
      <vt:lpstr>Principales desventajas</vt:lpstr>
      <vt:lpstr>Demostración de Query</vt:lpstr>
      <vt:lpstr>Conclusión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Asmand Sanchez</dc:creator>
  <cp:lastModifiedBy>Asmand Sanchez</cp:lastModifiedBy>
  <cp:revision>2</cp:revision>
  <dcterms:created xsi:type="dcterms:W3CDTF">2020-07-26T04:44:12Z</dcterms:created>
  <dcterms:modified xsi:type="dcterms:W3CDTF">2020-07-26T04:49:34Z</dcterms:modified>
</cp:coreProperties>
</file>

<file path=docProps/thumbnail.jpeg>
</file>